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B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94658"/>
  </p:normalViewPr>
  <p:slideViewPr>
    <p:cSldViewPr snapToGrid="0">
      <p:cViewPr varScale="1">
        <p:scale>
          <a:sx n="109" d="100"/>
          <a:sy n="109" d="100"/>
        </p:scale>
        <p:origin x="208" y="4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3023A2-C570-CA5C-B0C3-76329462BE8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534897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B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CEF8779-8157-90CA-F44E-95A0A1C70C4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079875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Click to edit Master subtitle style</a:t>
            </a:r>
            <a:endParaRPr lang="en-BE" dirty="0"/>
          </a:p>
        </p:txBody>
      </p:sp>
    </p:spTree>
    <p:extLst>
      <p:ext uri="{BB962C8B-B14F-4D97-AF65-F5344CB8AC3E}">
        <p14:creationId xmlns:p14="http://schemas.microsoft.com/office/powerpoint/2010/main" val="35894394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7E38A1-039C-81EC-E5EA-6C00406F24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576086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B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895AB50-4AD0-BF7F-EA0B-D2D5EAAAF47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052118"/>
            <a:ext cx="10515600" cy="3248411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40536997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78DED1C-B7CB-4E3A-A2F8-44C95FCB2A9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1532237"/>
            <a:ext cx="2628900" cy="4644725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B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644E943-4EDA-EEB0-EA80-F27D44DD4B6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532237"/>
            <a:ext cx="7734300" cy="4644725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10034109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18FD70-70CD-E39B-C189-8B94FB8F78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B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EC1FC5-1847-17FC-2177-25BC38D090E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16965074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54792A-CDE6-E303-6A27-79C4412CB8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B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1AE0269-9CDE-7B6D-FD66-FA09CE8AE3E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671754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8D39A9-B9E7-73D5-4869-2C3F8C106D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B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2F857C-C3AE-06C2-D15B-CC2389D67D8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891481"/>
            <a:ext cx="5181600" cy="3285482"/>
          </a:xfr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BE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D82F9A0-A355-F1D8-DEF1-90DF2D1A652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2891481"/>
            <a:ext cx="5181600" cy="3285482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26699843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ACE313-3200-EBA9-FAD4-1D3713485A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1464877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B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E75E1A8-4ACC-96F7-3BBD-F128AAAD4F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2780915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DFC9B47-C868-207D-892C-51D4F6860E7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3604827"/>
            <a:ext cx="5157787" cy="2783616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B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BA4750B-235C-524E-A2D6-196BA5F7E1E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2780915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836DB0E-BAA9-782B-475A-620AFE4498E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3604827"/>
            <a:ext cx="5183188" cy="2783616"/>
          </a:xfr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BE" dirty="0"/>
          </a:p>
        </p:txBody>
      </p:sp>
    </p:spTree>
    <p:extLst>
      <p:ext uri="{BB962C8B-B14F-4D97-AF65-F5344CB8AC3E}">
        <p14:creationId xmlns:p14="http://schemas.microsoft.com/office/powerpoint/2010/main" val="34254235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82E611-5E18-0D0F-B710-233836D7FC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28176764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877427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9A98D6-2A83-4B43-B875-45CDBAFE3C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1446212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B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D9588C-B514-E35B-4BF0-7AD14468A3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1444625"/>
            <a:ext cx="6172200" cy="5055029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B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4483EFE-7BF1-B8CA-ED57-CB3E3C8A808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3046412"/>
            <a:ext cx="3932237" cy="339145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265750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817A28-D87C-51CC-13E2-3E2F4F6EBA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1602431"/>
            <a:ext cx="3932237" cy="100484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 dirty="0"/>
              <a:t>Click to edit Master title style</a:t>
            </a:r>
            <a:endParaRPr lang="en-BE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C559B9E-2834-A8BA-3937-046419DCE5A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1602431"/>
            <a:ext cx="6172200" cy="497136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B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E30DB38-414D-098A-C8F6-241AA2C383D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718486"/>
            <a:ext cx="3932237" cy="3855309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56677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E25D3CC-D7B1-9B6E-AD66-3742CDB4CE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45251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dirty="0"/>
              <a:t>Click to edit Master title style</a:t>
            </a:r>
            <a:endParaRPr lang="en-BE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7C92C10-7953-B128-9E09-6672D8CAA5E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2928551"/>
            <a:ext cx="10515600" cy="324841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BE" dirty="0"/>
          </a:p>
        </p:txBody>
      </p:sp>
    </p:spTree>
    <p:extLst>
      <p:ext uri="{BB962C8B-B14F-4D97-AF65-F5344CB8AC3E}">
        <p14:creationId xmlns:p14="http://schemas.microsoft.com/office/powerpoint/2010/main" val="24124911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408BB9D-7BC6-287B-0C65-1B8B9CF6FB8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27427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4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A53B7F"/>
      </a:accent1>
      <a:accent2>
        <a:srgbClr val="D3A214"/>
      </a:accent2>
      <a:accent3>
        <a:srgbClr val="5B0141"/>
      </a:accent3>
      <a:accent4>
        <a:srgbClr val="0F9ED5"/>
      </a:accent4>
      <a:accent5>
        <a:srgbClr val="AD7393"/>
      </a:accent5>
      <a:accent6>
        <a:srgbClr val="91A7B3"/>
      </a:accent6>
      <a:hlink>
        <a:srgbClr val="D2A113"/>
      </a:hlink>
      <a:folHlink>
        <a:srgbClr val="96607D"/>
      </a:folHlink>
    </a:clrScheme>
    <a:fontScheme name="Century Gothic">
      <a:maj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0</Words>
  <Application>Microsoft Macintosh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Century Gothic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Dejan Ilic</dc:creator>
  <cp:lastModifiedBy>Dejan Ilic</cp:lastModifiedBy>
  <cp:revision>1</cp:revision>
  <dcterms:created xsi:type="dcterms:W3CDTF">2026-06-17T10:44:45Z</dcterms:created>
  <dcterms:modified xsi:type="dcterms:W3CDTF">2026-06-17T10:53:22Z</dcterms:modified>
</cp:coreProperties>
</file>